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6" r:id="rId1"/>
  </p:sldMasterIdLst>
  <p:sldIdLst>
    <p:sldId id="256" r:id="rId2"/>
    <p:sldId id="258" r:id="rId3"/>
    <p:sldId id="267" r:id="rId4"/>
    <p:sldId id="269" r:id="rId5"/>
    <p:sldId id="268" r:id="rId6"/>
    <p:sldId id="272" r:id="rId7"/>
    <p:sldId id="271" r:id="rId8"/>
    <p:sldId id="273" r:id="rId9"/>
    <p:sldId id="274" r:id="rId10"/>
    <p:sldId id="275" r:id="rId11"/>
    <p:sldId id="259" r:id="rId12"/>
    <p:sldId id="261" r:id="rId13"/>
    <p:sldId id="265" r:id="rId14"/>
    <p:sldId id="270" r:id="rId15"/>
    <p:sldId id="260" r:id="rId16"/>
    <p:sldId id="25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B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370" y="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52706C5-1C00-460E-930F-59CA709BD3E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14D7-0A3F-446C-A3A3-A850D036D878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490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706C5-1C00-460E-930F-59CA709BD3E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14D7-0A3F-446C-A3A3-A850D036D8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60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706C5-1C00-460E-930F-59CA709BD3E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14D7-0A3F-446C-A3A3-A850D036D878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331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706C5-1C00-460E-930F-59CA709BD3E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14D7-0A3F-446C-A3A3-A850D036D8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056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706C5-1C00-460E-930F-59CA709BD3E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14D7-0A3F-446C-A3A3-A850D036D878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2393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706C5-1C00-460E-930F-59CA709BD3E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14D7-0A3F-446C-A3A3-A850D036D8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736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706C5-1C00-460E-930F-59CA709BD3E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14D7-0A3F-446C-A3A3-A850D036D8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871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706C5-1C00-460E-930F-59CA709BD3E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14D7-0A3F-446C-A3A3-A850D036D8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736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706C5-1C00-460E-930F-59CA709BD3E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14D7-0A3F-446C-A3A3-A850D036D8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020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706C5-1C00-460E-930F-59CA709BD3E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14D7-0A3F-446C-A3A3-A850D036D8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332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706C5-1C00-460E-930F-59CA709BD3E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14D7-0A3F-446C-A3A3-A850D036D878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2691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52706C5-1C00-460E-930F-59CA709BD3E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A1F14D7-0A3F-446C-A3A3-A850D036D878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7486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199" y="4741333"/>
            <a:ext cx="11421533" cy="16818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700" dirty="0" smtClean="0">
                <a:solidFill>
                  <a:srgbClr val="7030A0"/>
                </a:solidFill>
              </a:rPr>
              <a:t>О здоровье всерь</a:t>
            </a:r>
            <a:r>
              <a:rPr lang="ru-RU" sz="6700" dirty="0">
                <a:solidFill>
                  <a:srgbClr val="7030A0"/>
                </a:solidFill>
              </a:rPr>
              <a:t>ез</a:t>
            </a:r>
            <a:r>
              <a:rPr lang="ru-RU" sz="3100" dirty="0" smtClean="0">
                <a:solidFill>
                  <a:srgbClr val="7030A0"/>
                </a:solidFill>
              </a:rPr>
              <a:t>.</a:t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/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Профилактика </a:t>
            </a:r>
            <a:r>
              <a:rPr lang="ru-RU" sz="31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нарушений </a:t>
            </a: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осанки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> 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77" y="-1"/>
            <a:ext cx="6861776" cy="455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76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5771" y="299466"/>
            <a:ext cx="9720072" cy="53329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красивой осанки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646" y="1282296"/>
            <a:ext cx="4648200" cy="26146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993" y="3778053"/>
            <a:ext cx="4795157" cy="26972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6906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6570" y="1404257"/>
            <a:ext cx="5334809" cy="1849897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ПЛОСКОСТОПИЕ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деформация стопы, характеризующаяся уменьшением или отсутствием внутреннего продольного свода стопы и наклоном пятки внутрь.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51692" y="2505913"/>
            <a:ext cx="9931651" cy="426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развития плоскостопия обычно бывают: раннее вставание и ходьба, слабость мышц стоп, чрезмерное их утомление в связи с длительным пребыванием на ногах, избыточный вес, неудобная обувь, а также ряд заболеваний (например, перенесенный рахит, полиомиелит), травмы стопы и голеностопного сустава (вывихи, подвывихи, переломы) и т.д.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Плоская стопа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вызвать изменения в скелете стопы и ноги, а также нарушить всю работу организма. Ребенок, страдающий плоскостопием, подвержен быстрому утомлению во время ходьбы и стояния, у него появляются боли.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761" y="302600"/>
            <a:ext cx="3383152" cy="220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2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70368" y="208229"/>
            <a:ext cx="10873212" cy="647322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профилактики плоскостопия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Ходьба на носках с сохранением правильной осанки (голову держать прямо, немного прогнуться, руки на пояс).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Ходьба на пятках (руки за спиной;  у плеч; на поясе)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Ходьба на наружном своде стопы.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Ходьба на месте, не отрывая носки от пола, одновременно стараясь поднимать выше пятки.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Ходьба боком по палке, по толстому шнуру, канату.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Перекаты с носка на пятку, стоя на полу или на палке.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Ходьба на носках в полуприседе.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Ходьба с высоким подниманием коленей.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Катание палки вперед- назад.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Приподнимание на носки и опускание на всю ступню.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Сгибать и разгибать пальцы ног, раздвигать и сдвигать их.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 Захватывать карандаш всеми пальцами ноги, рисовать прямые линии, кружочки и т.д.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24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8186" y="235391"/>
            <a:ext cx="10800089" cy="106830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Вместе с мамой, вместе с папой.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игровые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упражнения для предупреждения плоскостопия у детей.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5390" y="1484768"/>
            <a:ext cx="5543618" cy="1765426"/>
          </a:xfrm>
        </p:spPr>
        <p:txBody>
          <a:bodyPr>
            <a:noAutofit/>
          </a:bodyPr>
          <a:lstStyle/>
          <a:p>
            <a:pPr marL="91440" lvl="0" indent="-91440"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Font typeface="Tw Cen MT" panose="020B0602020104020603" pitchFamily="34" charset="0"/>
              <a:buChar char=" "/>
            </a:pP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" lvl="0" indent="-91440" algn="ctr">
              <a:lnSpc>
                <a:spcPct val="100000"/>
              </a:lnSpc>
              <a:buClr>
                <a:srgbClr val="1CADE4"/>
              </a:buClr>
              <a:buFont typeface="Tw Cen MT" panose="020B0602020104020603" pitchFamily="34" charset="0"/>
              <a:buChar char=" "/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«Забавный балет»</a:t>
            </a:r>
          </a:p>
          <a:p>
            <a:pPr marL="91440" lvl="0" indent="-91440">
              <a:lnSpc>
                <a:spcPct val="100000"/>
              </a:lnSpc>
              <a:buClr>
                <a:srgbClr val="1CADE4"/>
              </a:buClr>
              <a:buFont typeface="Tw Cen MT" panose="020B0602020104020603" pitchFamily="34" charset="0"/>
              <a:buChar char=" "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Встаньте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своим малышом на коврик напротив друг друга, ноги слегка расставьте, возьмитесь за руки. Поднимитесь на носочки, досчитайте до трех, опуститесь на всю стопу. Выполните упражнение 3-4 раза, стоя на месте, затем- делая небольшие шаги вправо- влево, после этого на носочках походите по кругу хороводом. Напоминайте ребенку, сто спинку нужно держать прямо, подбородок не опускать.</a:t>
            </a:r>
          </a:p>
          <a:p>
            <a:endParaRPr lang="ru-RU" sz="1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721" y="3404100"/>
            <a:ext cx="2996970" cy="30426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28784" y="1682701"/>
            <a:ext cx="5866646" cy="1748562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«Едем-едем- едем на велосипеде».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 с ребенком садятся на коврик напротив друг друга на небольшом расстоянии. Руки ставят за спину с упором в пол. Стопами своих ножек ребенок упирается в стопы мамы. Мама и ребенок выполняют поочередные движения, имитируя езду на велосипеде (колени движутся от себя- к себе). Сначала движения выполняются в медленном темпе, а затем в более быстром. Необходимо следить, чтобы стопы ребенка были всегда плотно прижаты к стопам мамы.</a:t>
            </a:r>
          </a:p>
          <a:p>
            <a:endParaRPr lang="ru-RU" sz="14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22" y="3718909"/>
            <a:ext cx="3934968" cy="1837944"/>
          </a:xfrm>
          <a:prstGeom prst="roundRect">
            <a:avLst>
              <a:gd name="adj" fmla="val 11111"/>
            </a:avLst>
          </a:prstGeom>
          <a:ln w="190500" cap="rnd">
            <a:solidFill>
              <a:srgbClr val="FFC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85527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70631" y="396103"/>
            <a:ext cx="4754880" cy="2616518"/>
          </a:xfrm>
        </p:spPr>
        <p:txBody>
          <a:bodyPr>
            <a:normAutofit fontScale="92500"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3.«Поможем маме».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коврике рассыпаются карандаши, фломастеры, кусочки ткани, пластмассовые крышки от пластиковых бутылок, фантики и др. Папа и ребенок садятся на коврик или на стульчики друг напротив друг друга, между ними на пол ставиться коробочка. Все предметы необходимо собрать в коробочку, захватывая их пальчиками ног. Руками помогать нельзя! Движения выполняются поочередно обеими стопами. По мере освоения игрового упражнения сбор предметов можно выполнять из положения стоя, передвигаясь по коврику небольшими шагами.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38" y="3512291"/>
            <a:ext cx="4756150" cy="2108305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88005" y="396103"/>
            <a:ext cx="4754880" cy="250221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«Мы - строители».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и папа располагаются на коврике друг напротив друг друга, опираясь руками на коврик позади себя. Между ними в произвольном порядке рассыпаются детали от конструктора (кубики, кирпичики, цилиндры и т.д.). Папа и малыш по очереди, захватывая стопами одну деталь конструктора за другой, пробуют выполнить какую- либо постройку (домик, башню). Если у ребенка устанут ноги, рекомендуется предложить ему встать и походить по полу.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467" y="3508788"/>
            <a:ext cx="4565904" cy="2115312"/>
          </a:xfrm>
          <a:prstGeom prst="roundRect">
            <a:avLst>
              <a:gd name="adj" fmla="val 11111"/>
            </a:avLst>
          </a:prstGeom>
          <a:ln w="190500" cap="rnd">
            <a:solidFill>
              <a:srgbClr val="F0FB8B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26486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96" y="1566248"/>
            <a:ext cx="2835666" cy="50411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645" y="1566248"/>
            <a:ext cx="2854388" cy="5074466"/>
          </a:xfrm>
          <a:prstGeom prst="rect">
            <a:avLst/>
          </a:prstGeom>
          <a:ln w="127000" cap="rnd">
            <a:solidFill>
              <a:srgbClr val="F0FB8B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3662" y="1566248"/>
            <a:ext cx="2834018" cy="50382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294645" y="271603"/>
            <a:ext cx="9406550" cy="105925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Перетаскивание пальцами ног различных предметов (крышек, карандашей, ленточек, платочков и т.д.)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41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80" y="1662734"/>
            <a:ext cx="2851842" cy="50699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0FB8B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566" y="1685370"/>
            <a:ext cx="2839111" cy="5047307"/>
          </a:xfrm>
          <a:prstGeom prst="roundRect">
            <a:avLst>
              <a:gd name="adj" fmla="val 16667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1457608" y="506994"/>
            <a:ext cx="8546471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Ходьба по массажным дорожкам, по канату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980" y="1685369"/>
            <a:ext cx="2839110" cy="504730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0FB8B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8598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1" y="611593"/>
            <a:ext cx="11043137" cy="565732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человек- самое драгоценное произведение природы.   </a:t>
            </a:r>
            <a:b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Томас Карлейль, 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Британский (шотландский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писатель, историк и философ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84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0465" y="268344"/>
            <a:ext cx="9720072" cy="59173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правильная осанка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4952" y="977774"/>
            <a:ext cx="4754880" cy="2507810"/>
          </a:xfrm>
        </p:spPr>
        <p:txBody>
          <a:bodyPr>
            <a:normAutofit/>
          </a:bodyPr>
          <a:lstStyle/>
          <a:p>
            <a:r>
              <a:rPr lang="ru-RU" sz="18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Осанкой</a:t>
            </a: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принято называть привычное положение тела человека в покое и при движении. Формируется осанка с самого раннего детства и зависит от гармоничной работы мышц, костной системы, связочно- суставного и нервно- мышечного аппаратов, равномерности их развития. </a:t>
            </a:r>
          </a:p>
          <a:p>
            <a:r>
              <a:rPr lang="ru-RU" sz="18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Нормальная осанка- </a:t>
            </a: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сохранить правильное положение тела.</a:t>
            </a:r>
            <a:endParaRPr lang="ru-RU" sz="18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15657" y="1176950"/>
            <a:ext cx="4754880" cy="2408222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частыми нарушениями осанки у детей дошкольного возраста являются отстающие лопатки, сведенные плечи, асимметрия надплечий, сутуловатость. </a:t>
            </a:r>
          </a:p>
          <a:p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 algn="ctr"/>
            <a:r>
              <a:rPr lang="ru-RU" sz="1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нарушений осанки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Вялая осанка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Сутуловатая осанка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Кифотическая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осанка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Лордотическая осанка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Сколиоз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568" y="3627208"/>
            <a:ext cx="1981214" cy="30557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233912" y="3627207"/>
            <a:ext cx="6091912" cy="305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29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4170" y="298764"/>
            <a:ext cx="10041470" cy="114073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чему может привести нарушение осанки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04170" y="2261618"/>
            <a:ext cx="10041470" cy="33415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осанки могут стать причиной изменения положения внутренних органов, их функций: затрудняется работа сердца, желудочно- кишечного тракта; уменьшается жизненная емкость легких; понижается обмен веществ; появляются головные боли, повышенная утомляемость; снижается аппетит; ребенок становится вялым, избегает подвижных игр.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29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0997" y="179615"/>
            <a:ext cx="9720072" cy="92257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навыка правильной осанки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94240" y="1391001"/>
            <a:ext cx="10899286" cy="16052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Самые лучшие средства для профилактики нарушений осанки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движение во всех видах, подвижные игры на воздухе, утренняя гимнастика, закаливание, достаточное освещение и правильно подобранная мебель, постоянное наблюдение за позой ребенка во время игры, занятий, специальные комплексы упражнений.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036" y="3772787"/>
            <a:ext cx="3951515" cy="22227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848" y="3525818"/>
            <a:ext cx="3622221" cy="2716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39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3093" y="1314450"/>
            <a:ext cx="5525915" cy="2449286"/>
          </a:xfrm>
        </p:spPr>
        <p:txBody>
          <a:bodyPr>
            <a:noAutofit/>
          </a:bodyPr>
          <a:lstStyle/>
          <a:p>
            <a:pPr algn="ctr"/>
            <a:r>
              <a:rPr lang="ru-RU" sz="20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подобранный стул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Высота сиденья стула над полом должна быть равной длине голени ребенка вместе с выстой стопы и каблука обуви. Глубина стула равна 2/3 длины бедра, ширина сиденья несколько превышает ширину таза ребенка, спинка стула должна доходить до нижнего края лопаток.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522819" y="3763736"/>
            <a:ext cx="1585097" cy="2597121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54172" y="4294096"/>
            <a:ext cx="5643219" cy="1902279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стул: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ребенка нарушается кровообращение ног и брюшной полости.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стул: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тела ребенка неустойчиво, он принимает неправильные позы, утомляется.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331056" y="1641150"/>
            <a:ext cx="3462828" cy="23837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047" y="170430"/>
            <a:ext cx="11479763" cy="93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7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86802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формирования и закрепления навыка правильной осанки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2"/>
          <p:cNvSpPr>
            <a:spLocks noGrp="1"/>
          </p:cNvSpPr>
          <p:nvPr>
            <p:ph type="body" idx="1"/>
          </p:nvPr>
        </p:nvSpPr>
        <p:spPr>
          <a:xfrm>
            <a:off x="779199" y="1763485"/>
            <a:ext cx="10209929" cy="4833257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Проверка «правильной» спины у стены, перед зеркалом (касание стены затылком, лопатками, ягодицами, пятками и локтями). Сохраняя принятое положение, сделать шаг вперед, затем назад, вернуться в и.п.</a:t>
            </a:r>
          </a:p>
          <a:p>
            <a:pPr marL="342900" indent="-342900">
              <a:buAutoNum type="arabicPeriod"/>
            </a:pPr>
            <a:endPara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Принять правильное положение. Отойти от стены, наклониться с расслабленными руками (предложить детям «прополоскать белье»), выпрямиться и постараться снова встать правильно.</a:t>
            </a:r>
          </a:p>
          <a:p>
            <a:endPara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Принять правильное положение. Поочередно поднимать ноги вперед, не сгибая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колене и не отрывая таза, плеч, головы от стены.</a:t>
            </a:r>
          </a:p>
          <a:p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Ходьба на носках, руки вверх.</a:t>
            </a:r>
          </a:p>
          <a:p>
            <a:endPara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Ходьба с различными предметами на голове (мешочек, книга и т.д.)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одновременными различными движениями: в полуприседе,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высоким подниманием коленей и т.д.</a:t>
            </a:r>
          </a:p>
          <a:p>
            <a:endPara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Комплексы упражнений с предметами (обручи, гимнастические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палки,</a:t>
            </a:r>
            <a:endPara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гантели, кегли и т.д.)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432036" y="3442607"/>
            <a:ext cx="2624328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11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79198" y="1236959"/>
            <a:ext cx="10660533" cy="5416933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«Крылышки»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И.п. лёжа на животе. Поднять голову и плечевой пояс, руки к плечам,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ладони выпрямлены (крылышки). Задерживаться в этом положении на счет 2-4-6-8-10,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вернуться в и.п.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«Самолёт»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И.п.- лёжа на животе. Поднять голову и плечевой пояс, развести руки в стороны,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задержаться в этом положении на счет 2-4-6-8-10, вернуться в и.п.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«Окошко»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И.п.- лёжа на животе. Поднять голову и плечевой пояс, вытянуть руки вверх, пальцы сцеплены в замок, задержаться в этом положении на счет 2-4-6, вернуться в и.п.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«Хлопок»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И.п.- лёжа на животе. Поднять голову и плечевой пояс, руки в «крылышках». Хлопок руками впереди, руки в «крылышки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вернуться в и.п.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упражнения повторить 2-4 раза.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044" y="159217"/>
            <a:ext cx="9736156" cy="93886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398659" y="1388864"/>
            <a:ext cx="2041072" cy="11621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570" y="2983173"/>
            <a:ext cx="1844533" cy="10414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36" y="4224172"/>
            <a:ext cx="1618095" cy="101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17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2129" y="1592036"/>
            <a:ext cx="11005456" cy="5065386"/>
          </a:xfrm>
        </p:spPr>
        <p:txBody>
          <a:bodyPr/>
          <a:lstStyle/>
          <a:p>
            <a:endParaRPr lang="ru-RU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«Кошечка ласковая»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И.п.- стоя на четвереньках. Поднять голову, спину прогнуть, сказать «мяу!»-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«кошечка ласковая», вернуться в и.п.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«Кошечка сердитая»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И.п.- стоя на четвереньках. Опустить голову вниз, спину выгнуть, сказать «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фрр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!»- «кошечка сердитая», вернуться в и.п.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«Кошечка гибкая»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И.п.- стоя на четвереньках. Согнуть руки в локтях, прогнуться, подбородком тянуться к полу с продвижением вперед; выпрямляя руки, вернуться в и.п.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851" y="232695"/>
            <a:ext cx="9736156" cy="93886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377" y="1592036"/>
            <a:ext cx="1570809" cy="17177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047174" y="3829050"/>
            <a:ext cx="2009887" cy="13898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900" y="5642770"/>
            <a:ext cx="1289957" cy="12059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171" y="5720401"/>
            <a:ext cx="1823891" cy="10506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153" y="5486400"/>
            <a:ext cx="1544205" cy="117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78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612</TotalTime>
  <Words>1316</Words>
  <Application>Microsoft Office PowerPoint</Application>
  <PresentationFormat>Произвольный</PresentationFormat>
  <Paragraphs>103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Интеграл</vt:lpstr>
      <vt:lpstr>О здоровье всерьез.  Профилактика нарушений осанки  </vt:lpstr>
      <vt:lpstr>Здоровый человек- самое драгоценное произведение природы.                                              Томас Карлейль,                                                    Британский (шотландский)                                              писатель, историк и философ</vt:lpstr>
      <vt:lpstr>Что такое правильная осанка</vt:lpstr>
      <vt:lpstr>К чему может привести нарушение осанки</vt:lpstr>
      <vt:lpstr>Формирование навыка правильной осанки</vt:lpstr>
      <vt:lpstr>Презентация PowerPoint</vt:lpstr>
      <vt:lpstr>упражнения для формирования и закрепления навыка правильной осанки</vt:lpstr>
      <vt:lpstr>Презентация PowerPoint</vt:lpstr>
      <vt:lpstr>Презентация PowerPoint</vt:lpstr>
      <vt:lpstr>Упражнения для красивой осанки</vt:lpstr>
      <vt:lpstr>Презентация PowerPoint</vt:lpstr>
      <vt:lpstr>Презентация PowerPoint</vt:lpstr>
      <vt:lpstr>Вместе с мамой, вместе с папой.  игровые упражнения для предупреждения плоскостопия у детей.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здоровье всерьез.  Профилактика нарушений осанки и плоскостопия у дошкольников  </dc:title>
  <dc:creator>User</dc:creator>
  <cp:lastModifiedBy>Acer</cp:lastModifiedBy>
  <cp:revision>47</cp:revision>
  <dcterms:created xsi:type="dcterms:W3CDTF">2018-02-05T08:01:49Z</dcterms:created>
  <dcterms:modified xsi:type="dcterms:W3CDTF">2025-03-11T09:00:52Z</dcterms:modified>
</cp:coreProperties>
</file>